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835817"/>
            <a:ext cx="4445000" cy="3186367"/>
            <a:chOff x="2349500" y="1981200"/>
            <a:chExt cx="4445000" cy="3186367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3098800" y="1981200"/>
              <a:ext cx="3302000" cy="458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11.1</a:t>
              </a:r>
              <a:r>
                <a:rPr lang="en-US" sz="1200" b="1" dirty="0"/>
                <a:t>.</a:t>
              </a:r>
              <a:r>
                <a:rPr lang="en-US" sz="1200" dirty="0" smtClean="0"/>
                <a:t> Proportion of patients wait listed within 2 years of </a:t>
              </a:r>
              <a:r>
                <a:rPr lang="en-US" sz="1200" smtClean="0"/>
                <a:t>RRT </a:t>
              </a:r>
              <a:r>
                <a:rPr lang="en-US" sz="1200" smtClean="0"/>
                <a:t>start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1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84120"/>
              <a:ext cx="4445000" cy="268344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831965"/>
            <a:ext cx="4445000" cy="3194070"/>
            <a:chOff x="2349500" y="1905000"/>
            <a:chExt cx="4445000" cy="3194070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819400" y="1905000"/>
              <a:ext cx="387275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11.2</a:t>
              </a:r>
              <a:r>
                <a:rPr lang="en-US" sz="1200" b="1" dirty="0"/>
                <a:t>.</a:t>
              </a:r>
              <a:r>
                <a:rPr lang="en-US" sz="1200" dirty="0" smtClean="0"/>
                <a:t> Proportion of patients receiving a donor after brainstem death transplant within 2 yrs of wait listing (excluding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with &lt;10 patients wait listed)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1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526792"/>
              <a:ext cx="4445000" cy="25722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690865"/>
            <a:ext cx="4445000" cy="3476270"/>
            <a:chOff x="2349500" y="1676400"/>
            <a:chExt cx="4445000" cy="3476270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917825" y="1676400"/>
              <a:ext cx="36353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11.3</a:t>
              </a:r>
              <a:r>
                <a:rPr lang="en-US" sz="1200" b="1" dirty="0"/>
                <a:t>.</a:t>
              </a:r>
              <a:r>
                <a:rPr lang="en-US" sz="1200" dirty="0" smtClean="0"/>
                <a:t> Proportion of patients receiving a transplant from a donor after cardiac death or living donor within 2 yrs of wait listing (excluding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with &lt;10 patients wait listed)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1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97836"/>
              <a:ext cx="4445000" cy="26548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19th Annual Report</a:t>
            </a:r>
            <a:endParaRPr lang="en-US" sz="1600" b="1" dirty="0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349500" y="1605702"/>
            <a:ext cx="4445000" cy="3646596"/>
            <a:chOff x="2349500" y="1638534"/>
            <a:chExt cx="4445000" cy="3646596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857500" y="1638534"/>
              <a:ext cx="392430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11.4.</a:t>
              </a:r>
              <a:r>
                <a:rPr lang="en-US" sz="1200" dirty="0" smtClean="0"/>
                <a:t> Median time from RRT start to wait listing.</a:t>
              </a:r>
            </a:p>
            <a:p>
              <a:pPr algn="ctr"/>
              <a:r>
                <a:rPr lang="en-US" sz="1100" dirty="0" err="1" smtClean="0"/>
                <a:t>Centres</a:t>
              </a:r>
              <a:r>
                <a:rPr lang="en-US" sz="1100" dirty="0" smtClean="0"/>
                <a:t> represented by an unfilled circle have the final event time as the plotting position as the median time could not be estimated</a:t>
              </a:r>
              <a:endParaRPr lang="en-US" sz="11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1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9500" y="2432304"/>
              <a:ext cx="4445000" cy="28528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136</Words>
  <Application>Microsoft Macintosh PowerPoint</Application>
  <PresentationFormat>On-screen Show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Slide 1</vt:lpstr>
      <vt:lpstr>Slide 2</vt:lpstr>
      <vt:lpstr>Slide 3</vt:lpstr>
      <vt:lpstr>Slide 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136</cp:revision>
  <dcterms:created xsi:type="dcterms:W3CDTF">2017-10-06T12:06:28Z</dcterms:created>
  <dcterms:modified xsi:type="dcterms:W3CDTF">2017-10-06T12:06:56Z</dcterms:modified>
</cp:coreProperties>
</file>