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7750" y="1778149"/>
            <a:ext cx="4508500" cy="3301703"/>
            <a:chOff x="2349500" y="1979770"/>
            <a:chExt cx="4508500" cy="3301703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717800" y="1979770"/>
              <a:ext cx="4140200" cy="45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10.1</a:t>
              </a:r>
              <a:r>
                <a:rPr lang="en-US" sz="1200" b="1" dirty="0"/>
                <a:t>.</a:t>
              </a:r>
              <a:r>
                <a:rPr lang="en-US" sz="1200" dirty="0" smtClean="0"/>
                <a:t> Box and whisker plot of MRSA rates by renal centre per 100 dialysis patient years, by </a:t>
              </a:r>
              <a:r>
                <a:rPr lang="en-US" sz="1200" smtClean="0"/>
                <a:t>reporting </a:t>
              </a:r>
              <a:r>
                <a:rPr lang="en-US" sz="1200" smtClean="0"/>
                <a:t>year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53640"/>
              <a:ext cx="4445000" cy="2827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74528"/>
            <a:ext cx="4445000" cy="3708944"/>
            <a:chOff x="2349500" y="1607403"/>
            <a:chExt cx="4445000" cy="3708944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607403"/>
              <a:ext cx="372035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10.2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MRSA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January 2015 to 31st December 2015</a:t>
              </a:r>
            </a:p>
            <a:p>
              <a:pPr algn="ctr"/>
              <a:r>
                <a:rPr lang="en-US" sz="1100" dirty="0" smtClean="0"/>
                <a:t>Dotted line depicts rate for whole cohort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4684"/>
              <a:ext cx="4445000" cy="2891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459601"/>
            <a:ext cx="4486275" cy="3938798"/>
            <a:chOff x="2349500" y="1748135"/>
            <a:chExt cx="4486275" cy="3938798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43200" y="1748135"/>
              <a:ext cx="40925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10.3</a:t>
              </a:r>
              <a:r>
                <a:rPr lang="en-US" sz="1200" b="1" dirty="0"/>
                <a:t>.</a:t>
              </a:r>
              <a:r>
                <a:rPr lang="en-US" sz="1200" dirty="0" smtClean="0"/>
                <a:t> Box and whisker plot of MSSA rates by renal centre per 100 dialysis patient years, by reporting year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50948"/>
              <a:ext cx="4445000" cy="3435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73775"/>
            <a:ext cx="4445000" cy="3710450"/>
            <a:chOff x="2349500" y="1600200"/>
            <a:chExt cx="4445000" cy="371045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895600" y="1600200"/>
              <a:ext cx="3733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10.4.</a:t>
              </a:r>
              <a:r>
                <a:rPr lang="en-US" sz="1200" dirty="0" smtClean="0"/>
                <a:t> Funnel plot of the MSSA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January 2015 to 31st December 2015</a:t>
              </a:r>
            </a:p>
            <a:p>
              <a:pPr algn="ctr"/>
              <a:r>
                <a:rPr lang="en-US" sz="1100" dirty="0" smtClean="0"/>
                <a:t>Dotted line depicts rate for whole cohort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4684"/>
              <a:ext cx="4445000" cy="28859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82223"/>
            <a:ext cx="4445000" cy="3693555"/>
            <a:chOff x="2349500" y="1622792"/>
            <a:chExt cx="4445000" cy="3693555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3094687" y="1622792"/>
              <a:ext cx="3153713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10.5. </a:t>
              </a:r>
              <a:r>
                <a:rPr lang="en-US" sz="1200" dirty="0" smtClean="0"/>
                <a:t>Funnel plot of the CDI rate per 100 dialysis patient years by renal centre, 1st January 2015 to 31st December 2015</a:t>
              </a:r>
            </a:p>
            <a:p>
              <a:pPr algn="ctr"/>
              <a:r>
                <a:rPr lang="en-US" sz="1100" dirty="0" smtClean="0"/>
                <a:t>Dotted line depicts rate for whole cohort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4684"/>
              <a:ext cx="4445000" cy="2891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74528"/>
            <a:ext cx="4445000" cy="3708944"/>
            <a:chOff x="2349500" y="1607403"/>
            <a:chExt cx="4445000" cy="3708944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743200" y="1607403"/>
              <a:ext cx="391160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10.6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the Escherichia coli </a:t>
              </a:r>
              <a:r>
                <a:rPr lang="en-US" sz="1200" dirty="0" err="1" smtClean="0"/>
                <a:t>bacteraemia</a:t>
              </a:r>
              <a:r>
                <a:rPr lang="en-US" sz="1200" dirty="0" smtClean="0"/>
                <a:t> rate per 100 dialysis patient years by renal centre, 1st January 2015 to 31st December 2015</a:t>
              </a:r>
            </a:p>
            <a:p>
              <a:pPr algn="ctr"/>
              <a:r>
                <a:rPr lang="en-US" sz="1100" dirty="0" smtClean="0"/>
                <a:t>Dotted line depicts rate for whole cohort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0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24684"/>
              <a:ext cx="4445000" cy="2891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212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135</cp:revision>
  <dcterms:created xsi:type="dcterms:W3CDTF">2017-10-06T12:06:28Z</dcterms:created>
  <dcterms:modified xsi:type="dcterms:W3CDTF">2017-10-06T12:06:47Z</dcterms:modified>
</cp:coreProperties>
</file>