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Default Extension="tiff" ContentType="image/tif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C3586A1-13D8-DD4B-9FB6-B52118C5E9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82600-6137-A54A-99DA-FBB9EFFFE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CE76-68F1-904E-8EAA-B2F302F1D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79458-B0CC-6F42-BA4A-8D37EC35C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43187-A90A-A144-B468-F0255031F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6D4A-C825-254F-9D4E-352526EBF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6D82-E084-6742-8A74-162AEB984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A7AD-02CE-5543-B6B2-30A1957FD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40203-9CA3-EA47-B63C-8B94430E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69B35-08D5-2E4F-83EA-CDAC65357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D728B-CC23-A049-A05A-2B4F2BF77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3F41-C6BE-9D4A-A1CB-3F675AE23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963776E-1DF2-6049-BAC2-4951F4177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678821"/>
            <a:ext cx="4445000" cy="3500359"/>
            <a:chOff x="2349500" y="1672934"/>
            <a:chExt cx="4445000" cy="3500359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819400" y="1672934"/>
              <a:ext cx="3810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/>
                <a:t>Figure D.1.</a:t>
              </a:r>
              <a:r>
                <a:rPr lang="en-US" sz="1200" dirty="0" smtClean="0"/>
                <a:t> 95% confidence limits for incidence rate of 118 </a:t>
              </a:r>
              <a:r>
                <a:rPr lang="en-US" sz="1200" dirty="0" err="1" smtClean="0"/>
                <a:t>pmp</a:t>
              </a:r>
              <a:r>
                <a:rPr lang="en-US" sz="1200" dirty="0" smtClean="0"/>
                <a:t> for population size 80,000</a:t>
              </a:r>
              <a:r>
                <a:rPr lang="en-US" sz="1200" smtClean="0"/>
                <a:t>–</a:t>
              </a:r>
              <a:r>
                <a:rPr lang="en-US" sz="1200" smtClean="0"/>
                <a:t>800,000 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AppD-F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133600"/>
              <a:ext cx="4445000" cy="30396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590700"/>
            <a:ext cx="4445000" cy="3676600"/>
            <a:chOff x="2349500" y="1578925"/>
            <a:chExt cx="4445000" cy="3676600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895600" y="1578925"/>
              <a:ext cx="3733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D.2.</a:t>
              </a:r>
              <a:r>
                <a:rPr lang="en-US" sz="1200" dirty="0" smtClean="0"/>
                <a:t> 95% confidence limits for incidence rate of 118 </a:t>
              </a:r>
              <a:r>
                <a:rPr lang="en-US" sz="1200" dirty="0" err="1" smtClean="0"/>
                <a:t>pmp</a:t>
              </a:r>
              <a:r>
                <a:rPr lang="en-US" sz="1200" dirty="0" smtClean="0"/>
                <a:t> for population size 80,000–4 million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AppD-F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057400"/>
              <a:ext cx="4445000" cy="319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713524"/>
            <a:ext cx="4445000" cy="3430953"/>
            <a:chOff x="2349500" y="1750647"/>
            <a:chExt cx="4445000" cy="3430953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794000" y="1750647"/>
              <a:ext cx="3987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D.3.</a:t>
              </a:r>
              <a:r>
                <a:rPr lang="en-US" sz="1200" dirty="0" smtClean="0"/>
                <a:t> 95% confidence limits for prevalence rate of 962 </a:t>
              </a:r>
              <a:r>
                <a:rPr lang="en-US" sz="1200" dirty="0" err="1" smtClean="0"/>
                <a:t>pmp</a:t>
              </a:r>
              <a:r>
                <a:rPr lang="en-US" sz="1200" dirty="0" smtClean="0"/>
                <a:t> for catchment population size 50,000–800,000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AppD-F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57603"/>
              <a:ext cx="4445000" cy="2923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611764"/>
            <a:ext cx="4508500" cy="3634472"/>
            <a:chOff x="2349500" y="1614986"/>
            <a:chExt cx="4508500" cy="3634472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679700" y="1614986"/>
              <a:ext cx="41783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D.4.</a:t>
              </a:r>
              <a:r>
                <a:rPr lang="en-US" sz="1200" dirty="0" smtClean="0"/>
                <a:t> 95% confidence limits for prevalence rate of 962 </a:t>
              </a:r>
              <a:r>
                <a:rPr lang="en-US" sz="1200" dirty="0" err="1" smtClean="0"/>
                <a:t>pmp</a:t>
              </a:r>
              <a:r>
                <a:rPr lang="en-US" sz="1200" dirty="0" smtClean="0"/>
                <a:t> for catchment population size 50,000–1.25 million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AppD-F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133600"/>
              <a:ext cx="4445000" cy="31158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112</Words>
  <Application>Microsoft Macintosh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Slide 1</vt:lpstr>
      <vt:lpstr>Slide 2</vt:lpstr>
      <vt:lpstr>Slide 3</vt:lpstr>
      <vt:lpstr>Slide 4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93</cp:revision>
  <dcterms:created xsi:type="dcterms:W3CDTF">2018-06-28T13:36:58Z</dcterms:created>
  <dcterms:modified xsi:type="dcterms:W3CDTF">2018-06-28T13:37:02Z</dcterms:modified>
</cp:coreProperties>
</file>